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85546-7C7C-4B3E-ABEB-2669F1A65FB2}" type="doc">
      <dgm:prSet loTypeId="urn:microsoft.com/office/officeart/2017/3/layout/DropPin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CEA5FC-4640-45AF-B712-7A4FD94AEF0D}">
      <dgm:prSet phldrT="[Text]"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Q1</a:t>
          </a: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2OYY</a:t>
          </a:r>
        </a:p>
      </dgm:t>
    </dgm:pt>
    <dgm:pt modelId="{929A5FD9-0612-4B79-9B59-C3C36D34A069}" type="parTrans" cxnId="{DBD99269-D7F7-4B47-B17B-A5AE402751D9}">
      <dgm:prSet/>
      <dgm:spPr/>
      <dgm:t>
        <a:bodyPr/>
        <a:lstStyle/>
        <a:p>
          <a:endParaRPr lang="en-US"/>
        </a:p>
      </dgm:t>
    </dgm:pt>
    <dgm:pt modelId="{0A99745B-BB5C-49B3-A782-8DB57641F6C9}" type="sibTrans" cxnId="{DBD99269-D7F7-4B47-B17B-A5AE402751D9}">
      <dgm:prSet/>
      <dgm:spPr/>
      <dgm:t>
        <a:bodyPr/>
        <a:lstStyle/>
        <a:p>
          <a:endParaRPr lang="en-US"/>
        </a:p>
      </dgm:t>
    </dgm:pt>
    <dgm:pt modelId="{831701CF-77C7-46C0-A913-8CC39517BAB8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Financial Planning</a:t>
          </a:r>
          <a:b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Commences</a:t>
          </a:r>
        </a:p>
      </dgm:t>
    </dgm:pt>
    <dgm:pt modelId="{13FBC60D-3EA6-4496-BA97-C1AE8C7F8961}" type="parTrans" cxnId="{39A11E5C-7A57-4117-A6DF-36000C29509C}">
      <dgm:prSet/>
      <dgm:spPr/>
      <dgm:t>
        <a:bodyPr/>
        <a:lstStyle/>
        <a:p>
          <a:endParaRPr lang="en-US"/>
        </a:p>
      </dgm:t>
    </dgm:pt>
    <dgm:pt modelId="{75156CDF-E17B-4DAD-AE37-EA44D7F37090}" type="sibTrans" cxnId="{39A11E5C-7A57-4117-A6DF-36000C29509C}">
      <dgm:prSet/>
      <dgm:spPr/>
      <dgm:t>
        <a:bodyPr/>
        <a:lstStyle/>
        <a:p>
          <a:endParaRPr lang="en-US"/>
        </a:p>
      </dgm:t>
    </dgm:pt>
    <dgm:pt modelId="{096A9AF0-0DAE-4EB3-B448-4501DA034F4A}">
      <dgm:prSet phldrT="[Text]"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Q2</a:t>
          </a: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gm:t>
    </dgm:pt>
    <dgm:pt modelId="{8CE6ABD6-768E-42C8-9029-C3B5F278B21C}" type="parTrans" cxnId="{CA0753BD-DB60-4D68-8486-5B376B839B26}">
      <dgm:prSet/>
      <dgm:spPr/>
      <dgm:t>
        <a:bodyPr/>
        <a:lstStyle/>
        <a:p>
          <a:endParaRPr lang="en-US"/>
        </a:p>
      </dgm:t>
    </dgm:pt>
    <dgm:pt modelId="{6B0D7DA9-E6ED-4137-9716-F48BF62327A8}" type="sibTrans" cxnId="{CA0753BD-DB60-4D68-8486-5B376B839B26}">
      <dgm:prSet/>
      <dgm:spPr/>
      <dgm:t>
        <a:bodyPr/>
        <a:lstStyle/>
        <a:p>
          <a:endParaRPr lang="en-US"/>
        </a:p>
      </dgm:t>
    </dgm:pt>
    <dgm:pt modelId="{CA6B1BA0-B2FC-48AD-8EDA-F4AAA4AF2782}">
      <dgm:prSet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Q3</a:t>
          </a: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gm:t>
    </dgm:pt>
    <dgm:pt modelId="{D7D3AA07-BCB9-4212-A556-E90870FB1413}" type="parTrans" cxnId="{CD6B6EE8-3813-4EF1-BFEC-C005A3326D63}">
      <dgm:prSet/>
      <dgm:spPr/>
      <dgm:t>
        <a:bodyPr/>
        <a:lstStyle/>
        <a:p>
          <a:endParaRPr lang="en-US"/>
        </a:p>
      </dgm:t>
    </dgm:pt>
    <dgm:pt modelId="{39FB540D-D808-4040-9A37-0AC474C0212F}" type="sibTrans" cxnId="{CD6B6EE8-3813-4EF1-BFEC-C005A3326D63}">
      <dgm:prSet/>
      <dgm:spPr/>
      <dgm:t>
        <a:bodyPr/>
        <a:lstStyle/>
        <a:p>
          <a:endParaRPr lang="en-US"/>
        </a:p>
      </dgm:t>
    </dgm:pt>
    <dgm:pt modelId="{92921081-529B-4D1C-83A4-C416BB4C5224}">
      <dgm:prSet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Beta Registration Opens</a:t>
          </a:r>
          <a:b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to the Public</a:t>
          </a:r>
        </a:p>
      </dgm:t>
    </dgm:pt>
    <dgm:pt modelId="{5AD2C2F8-A1D7-469B-93D8-B578BEFE51F8}" type="parTrans" cxnId="{B05C4C7C-FEB8-4825-98A0-C38D3021918A}">
      <dgm:prSet/>
      <dgm:spPr/>
      <dgm:t>
        <a:bodyPr/>
        <a:lstStyle/>
        <a:p>
          <a:endParaRPr lang="en-US"/>
        </a:p>
      </dgm:t>
    </dgm:pt>
    <dgm:pt modelId="{ECC13403-1F53-4ED4-AE4F-334EEC7C8710}" type="sibTrans" cxnId="{B05C4C7C-FEB8-4825-98A0-C38D3021918A}">
      <dgm:prSet/>
      <dgm:spPr/>
      <dgm:t>
        <a:bodyPr/>
        <a:lstStyle/>
        <a:p>
          <a:endParaRPr lang="en-US"/>
        </a:p>
      </dgm:t>
    </dgm:pt>
    <dgm:pt modelId="{3CB04A44-4013-4CA7-90FD-29AFC3C15E37}">
      <dgm:prSet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Advertising Campaign</a:t>
          </a:r>
          <a:b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Kicks Off</a:t>
          </a:r>
        </a:p>
      </dgm:t>
    </dgm:pt>
    <dgm:pt modelId="{ECEE936A-E3CC-4209-BECC-1CD0C85A2B72}" type="parTrans" cxnId="{24A8F052-3377-4BA4-8C62-CCF5039C85D7}">
      <dgm:prSet/>
      <dgm:spPr/>
      <dgm:t>
        <a:bodyPr/>
        <a:lstStyle/>
        <a:p>
          <a:endParaRPr lang="en-US"/>
        </a:p>
      </dgm:t>
    </dgm:pt>
    <dgm:pt modelId="{D7A8F7A0-47A3-4464-B3B7-E0806DF46627}" type="sibTrans" cxnId="{24A8F052-3377-4BA4-8C62-CCF5039C85D7}">
      <dgm:prSet/>
      <dgm:spPr/>
      <dgm:t>
        <a:bodyPr/>
        <a:lstStyle/>
        <a:p>
          <a:endParaRPr lang="en-US"/>
        </a:p>
      </dgm:t>
    </dgm:pt>
    <dgm:pt modelId="{212ADAAB-D5CB-4BBC-8DAF-7340FD334994}">
      <dgm:prSet custT="1"/>
      <dgm:spPr/>
      <dgm:t>
        <a:bodyPr/>
        <a:lstStyle/>
        <a:p>
          <a:pPr>
            <a:defRPr b="1"/>
          </a:pPr>
          <a:r>
            <a:rPr lang="en-US" sz="1600" b="1" dirty="0">
              <a:solidFill>
                <a:schemeClr val="tx1">
                  <a:lumMod val="65000"/>
                  <a:lumOff val="35000"/>
                </a:schemeClr>
              </a:solidFill>
            </a:rPr>
            <a:t>Q4</a:t>
          </a: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gm:t>
    </dgm:pt>
    <dgm:pt modelId="{45F6D312-A686-491E-95E3-EFB9640CC472}" type="parTrans" cxnId="{C8C7266C-2A0C-476A-85B3-F12BE2521F4C}">
      <dgm:prSet/>
      <dgm:spPr/>
      <dgm:t>
        <a:bodyPr/>
        <a:lstStyle/>
        <a:p>
          <a:endParaRPr lang="en-US"/>
        </a:p>
      </dgm:t>
    </dgm:pt>
    <dgm:pt modelId="{AB2787E4-2A8B-428D-A4AE-2B14DCFFC4E7}" type="sibTrans" cxnId="{C8C7266C-2A0C-476A-85B3-F12BE2521F4C}">
      <dgm:prSet/>
      <dgm:spPr/>
      <dgm:t>
        <a:bodyPr/>
        <a:lstStyle/>
        <a:p>
          <a:endParaRPr lang="en-US"/>
        </a:p>
      </dgm:t>
    </dgm:pt>
    <dgm:pt modelId="{2AEE5C11-34AE-4EB7-8907-9BED418EA471}">
      <dgm:prSet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MVC Launches on </a:t>
          </a:r>
          <a:b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all Markets</a:t>
          </a:r>
        </a:p>
      </dgm:t>
    </dgm:pt>
    <dgm:pt modelId="{2E14AD1F-C7EA-45AE-ADC0-0EE92A6516CB}" type="parTrans" cxnId="{DD687B5C-28C8-4088-99B8-D375C5FDAE4A}">
      <dgm:prSet/>
      <dgm:spPr/>
      <dgm:t>
        <a:bodyPr/>
        <a:lstStyle/>
        <a:p>
          <a:endParaRPr lang="en-US"/>
        </a:p>
      </dgm:t>
    </dgm:pt>
    <dgm:pt modelId="{F36FDDA0-6B91-47CB-8114-B6F076E55FC8}" type="sibTrans" cxnId="{DD687B5C-28C8-4088-99B8-D375C5FDAE4A}">
      <dgm:prSet/>
      <dgm:spPr/>
      <dgm:t>
        <a:bodyPr/>
        <a:lstStyle/>
        <a:p>
          <a:endParaRPr lang="en-US"/>
        </a:p>
      </dgm:t>
    </dgm:pt>
    <dgm:pt modelId="{A2560FD2-F12F-4A06-A96F-B86674952111}">
      <dgm:prSet/>
      <dgm:spPr/>
      <dgm:t>
        <a:bodyPr/>
        <a:lstStyle/>
        <a:p>
          <a:pPr>
            <a:defRPr b="1"/>
          </a:pPr>
          <a:r>
            <a:rPr lang="en-US" b="0" i="1" dirty="0">
              <a:solidFill>
                <a:schemeClr val="tx1">
                  <a:lumMod val="65000"/>
                  <a:lumOff val="35000"/>
                </a:schemeClr>
              </a:solidFill>
            </a:rPr>
            <a:t>500 Subs</a:t>
          </a:r>
        </a:p>
      </dgm:t>
    </dgm:pt>
    <dgm:pt modelId="{96173659-138A-4A00-AE0B-9063EA9393A6}" type="parTrans" cxnId="{F9D8B584-9399-4A2B-8ADC-F71293A4822C}">
      <dgm:prSet/>
      <dgm:spPr/>
      <dgm:t>
        <a:bodyPr/>
        <a:lstStyle/>
        <a:p>
          <a:endParaRPr lang="en-US"/>
        </a:p>
      </dgm:t>
    </dgm:pt>
    <dgm:pt modelId="{D3C3BC3F-2256-4FBC-AFA5-0D035E3EACD7}" type="sibTrans" cxnId="{F9D8B584-9399-4A2B-8ADC-F71293A4822C}">
      <dgm:prSet/>
      <dgm:spPr/>
      <dgm:t>
        <a:bodyPr/>
        <a:lstStyle/>
        <a:p>
          <a:endParaRPr lang="en-US"/>
        </a:p>
      </dgm:t>
    </dgm:pt>
    <dgm:pt modelId="{683CC5F6-E9B5-49F2-909E-A68D38896308}">
      <dgm:prSet/>
      <dgm:spPr/>
      <dgm:t>
        <a:bodyPr/>
        <a:lstStyle/>
        <a:p>
          <a:pPr>
            <a:defRPr b="1"/>
          </a:pPr>
          <a:r>
            <a:rPr lang="en-US" b="0" i="1" dirty="0">
              <a:solidFill>
                <a:schemeClr val="tx1">
                  <a:lumMod val="65000"/>
                  <a:lumOff val="35000"/>
                </a:schemeClr>
              </a:solidFill>
            </a:rPr>
            <a:t>200 Subs</a:t>
          </a:r>
        </a:p>
      </dgm:t>
    </dgm:pt>
    <dgm:pt modelId="{4C61DDEE-8BBF-4CBF-B066-7E60B6DF0A11}" type="sibTrans" cxnId="{59786CF9-070F-4821-A4E9-D33DB930D8D2}">
      <dgm:prSet/>
      <dgm:spPr/>
      <dgm:t>
        <a:bodyPr/>
        <a:lstStyle/>
        <a:p>
          <a:endParaRPr lang="en-US"/>
        </a:p>
      </dgm:t>
    </dgm:pt>
    <dgm:pt modelId="{15BFC747-B881-4328-BFBE-9BC128388CC6}" type="parTrans" cxnId="{59786CF9-070F-4821-A4E9-D33DB930D8D2}">
      <dgm:prSet/>
      <dgm:spPr/>
      <dgm:t>
        <a:bodyPr/>
        <a:lstStyle/>
        <a:p>
          <a:endParaRPr lang="en-US"/>
        </a:p>
      </dgm:t>
    </dgm:pt>
    <dgm:pt modelId="{4EA069F3-397F-40D5-94A6-32C3E355C277}">
      <dgm:prSet/>
      <dgm:spPr/>
      <dgm:t>
        <a:bodyPr anchor="t"/>
        <a:lstStyle/>
        <a:p>
          <a: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  <a:t>Initial</a:t>
          </a:r>
          <a:b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  <a:t>Subscribers</a:t>
          </a:r>
        </a:p>
      </dgm:t>
    </dgm:pt>
    <dgm:pt modelId="{2F99115B-608E-4E08-A503-B74879A76D07}" type="parTrans" cxnId="{BC5A70C8-9D97-4922-BCDB-6316D191C527}">
      <dgm:prSet/>
      <dgm:spPr/>
      <dgm:t>
        <a:bodyPr/>
        <a:lstStyle/>
        <a:p>
          <a:endParaRPr lang="en-US"/>
        </a:p>
      </dgm:t>
    </dgm:pt>
    <dgm:pt modelId="{E94D5EF7-F47C-476C-A5FE-1C35261B578A}" type="sibTrans" cxnId="{BC5A70C8-9D97-4922-BCDB-6316D191C527}">
      <dgm:prSet/>
      <dgm:spPr/>
      <dgm:t>
        <a:bodyPr/>
        <a:lstStyle/>
        <a:p>
          <a:endParaRPr lang="en-US"/>
        </a:p>
      </dgm:t>
    </dgm:pt>
    <dgm:pt modelId="{1E529C6E-C939-479A-A075-9E9B02837B50}">
      <dgm:prSet/>
      <dgm:spPr/>
      <dgm:t>
        <a:bodyPr anchor="b"/>
        <a:lstStyle/>
        <a:p>
          <a: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  <a:t>Final</a:t>
          </a:r>
          <a:b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i="1" dirty="0">
              <a:solidFill>
                <a:schemeClr val="tx1">
                  <a:lumMod val="65000"/>
                  <a:lumOff val="35000"/>
                </a:schemeClr>
              </a:solidFill>
            </a:rPr>
            <a:t>Subscribers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46B3C017-F97A-4640-992A-33AEE06B2EFC}" type="parTrans" cxnId="{99746BB5-7122-43B8-8680-CF610F03585C}">
      <dgm:prSet/>
      <dgm:spPr/>
      <dgm:t>
        <a:bodyPr/>
        <a:lstStyle/>
        <a:p>
          <a:endParaRPr lang="en-US"/>
        </a:p>
      </dgm:t>
    </dgm:pt>
    <dgm:pt modelId="{192E80CB-2667-481C-8244-6EC4AEED1BC2}" type="sibTrans" cxnId="{99746BB5-7122-43B8-8680-CF610F03585C}">
      <dgm:prSet/>
      <dgm:spPr/>
      <dgm:t>
        <a:bodyPr/>
        <a:lstStyle/>
        <a:p>
          <a:endParaRPr lang="en-US"/>
        </a:p>
      </dgm:t>
    </dgm:pt>
    <dgm:pt modelId="{7A5D3400-AF5B-4297-8592-4C1EDB9D0973}" type="pres">
      <dgm:prSet presAssocID="{63085546-7C7C-4B3E-ABEB-2669F1A65FB2}" presName="root" presStyleCnt="0">
        <dgm:presLayoutVars>
          <dgm:chMax/>
          <dgm:chPref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D204284-1F7C-4D58-BC79-8C2DEE7E9FAF}" type="pres">
      <dgm:prSet presAssocID="{63085546-7C7C-4B3E-ABEB-2669F1A65FB2}" presName="divider" presStyleLbl="fgAcc1" presStyleIdx="0" presStyleCnt="7" custSzY="428624"/>
      <dgm:spPr>
        <a:prstGeom prst="homePlate">
          <a:avLst/>
        </a:prstGeom>
        <a:gradFill rotWithShape="0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1200000" scaled="0"/>
        </a:gradFill>
        <a:ln w="12700" cap="flat" cmpd="sng" algn="ctr">
          <a:noFill/>
          <a:prstDash val="solid"/>
          <a:miter lim="800000"/>
          <a:tailEnd type="arrow" w="sm" len="sm"/>
        </a:ln>
        <a:effectLst/>
      </dgm:spPr>
    </dgm:pt>
    <dgm:pt modelId="{46A6B157-7198-41C4-9D25-C4F8885F1B6F}" type="pres">
      <dgm:prSet presAssocID="{63085546-7C7C-4B3E-ABEB-2669F1A65FB2}" presName="nodes" presStyleCnt="0">
        <dgm:presLayoutVars>
          <dgm:chMax/>
          <dgm:chPref/>
          <dgm:animLvl val="lvl"/>
        </dgm:presLayoutVars>
      </dgm:prSet>
      <dgm:spPr/>
    </dgm:pt>
    <dgm:pt modelId="{578E6A06-6F61-48BD-9F1A-48E731D6E26D}" type="pres">
      <dgm:prSet presAssocID="{9DCEA5FC-4640-45AF-B712-7A4FD94AEF0D}" presName="composite" presStyleCnt="0"/>
      <dgm:spPr/>
    </dgm:pt>
    <dgm:pt modelId="{9F727168-E825-43C1-AF50-41E115F59C0C}" type="pres">
      <dgm:prSet presAssocID="{9DCEA5FC-4640-45AF-B712-7A4FD94AEF0D}" presName="ConnectorPoint" presStyleLbl="lnNode1" presStyleIdx="0" presStyleCnt="6"/>
      <dgm:spPr>
        <a:solidFill>
          <a:schemeClr val="accent1"/>
        </a:solidFill>
        <a:ln w="6350" cap="flat" cmpd="sng" algn="ctr">
          <a:noFill/>
          <a:prstDash val="solid"/>
          <a:miter lim="800000"/>
        </a:ln>
        <a:effectLst/>
      </dgm:spPr>
    </dgm:pt>
    <dgm:pt modelId="{0C380CA5-521A-4949-A022-450DA9C217F5}" type="pres">
      <dgm:prSet presAssocID="{9DCEA5FC-4640-45AF-B712-7A4FD94AEF0D}" presName="DropPinPlaceHolder" presStyleCnt="0"/>
      <dgm:spPr/>
    </dgm:pt>
    <dgm:pt modelId="{19EF924A-339B-436A-9151-9C7B0B0377B9}" type="pres">
      <dgm:prSet presAssocID="{9DCEA5FC-4640-45AF-B712-7A4FD94AEF0D}" presName="DropPin" presStyleLbl="alignNode1" presStyleIdx="0" presStyleCnt="6"/>
      <dgm:spPr>
        <a:ln>
          <a:noFill/>
        </a:ln>
      </dgm:spPr>
    </dgm:pt>
    <dgm:pt modelId="{846B4BA4-33F0-43CE-A60E-B95E195AD5A9}" type="pres">
      <dgm:prSet presAssocID="{9DCEA5FC-4640-45AF-B712-7A4FD94AEF0D}" presName="Ellipse" presStyleLbl="fgAcc1" presStyleIdx="1" presStyleCnt="7"/>
      <dgm:spPr>
        <a:prstGeom prst="donut">
          <a:avLst/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gm:spPr>
    </dgm:pt>
    <dgm:pt modelId="{A782CF5D-A585-4990-846A-5EDBD19A9BDB}" type="pres">
      <dgm:prSet presAssocID="{9DCEA5FC-4640-45AF-B712-7A4FD94AEF0D}" presName="L2TextContainer" presStyleLbl="revTx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50C56-6DC8-4C47-8DBC-4FD6B1554AA4}" type="pres">
      <dgm:prSet presAssocID="{9DCEA5FC-4640-45AF-B712-7A4FD94AEF0D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322B1B-F357-4BCD-BF34-8A0D705A1CE7}" type="pres">
      <dgm:prSet presAssocID="{9DCEA5FC-4640-45AF-B712-7A4FD94AEF0D}" presName="ConnectLine" presStyleLbl="sibTrans1D1" presStyleIdx="0" presStyleCnt="6"/>
      <dgm:spPr>
        <a:noFill/>
        <a:ln w="3175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gm:spPr>
    </dgm:pt>
    <dgm:pt modelId="{9FF32B1E-94FD-475E-9959-8E0546070C5B}" type="pres">
      <dgm:prSet presAssocID="{9DCEA5FC-4640-45AF-B712-7A4FD94AEF0D}" presName="EmptyPlaceHolder" presStyleCnt="0"/>
      <dgm:spPr/>
    </dgm:pt>
    <dgm:pt modelId="{C9E000F5-B650-46EB-A3B0-FBA6593CE548}" type="pres">
      <dgm:prSet presAssocID="{0A99745B-BB5C-49B3-A782-8DB57641F6C9}" presName="spaceBetweenRectangles" presStyleCnt="0"/>
      <dgm:spPr/>
    </dgm:pt>
    <dgm:pt modelId="{64373A7D-C7A5-4C0C-9781-58743159539A}" type="pres">
      <dgm:prSet presAssocID="{096A9AF0-0DAE-4EB3-B448-4501DA034F4A}" presName="composite" presStyleCnt="0"/>
      <dgm:spPr/>
    </dgm:pt>
    <dgm:pt modelId="{B57996C3-16BE-4CEB-B9E2-6FFC42938F41}" type="pres">
      <dgm:prSet presAssocID="{096A9AF0-0DAE-4EB3-B448-4501DA034F4A}" presName="ConnectorPoint" presStyleLbl="lnNode1" presStyleIdx="1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BC71368F-DA7E-405D-93AC-3A6767BF9FC6}" type="pres">
      <dgm:prSet presAssocID="{096A9AF0-0DAE-4EB3-B448-4501DA034F4A}" presName="DropPinPlaceHolder" presStyleCnt="0"/>
      <dgm:spPr/>
    </dgm:pt>
    <dgm:pt modelId="{5B4632EA-1574-417A-A3FA-D711159FBAD1}" type="pres">
      <dgm:prSet presAssocID="{096A9AF0-0DAE-4EB3-B448-4501DA034F4A}" presName="DropPin" presStyleLbl="alignNode1" presStyleIdx="1" presStyleCnt="6"/>
      <dgm:spPr>
        <a:ln>
          <a:noFill/>
        </a:ln>
      </dgm:spPr>
    </dgm:pt>
    <dgm:pt modelId="{032E0966-F86B-4BBD-BE80-8FAB861AF0E8}" type="pres">
      <dgm:prSet presAssocID="{096A9AF0-0DAE-4EB3-B448-4501DA034F4A}" presName="Ellipse" presStyleLbl="fgAcc1" presStyleIdx="2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608C5A1-CE9E-4410-9F2F-F714CC6AB069}" type="pres">
      <dgm:prSet presAssocID="{096A9AF0-0DAE-4EB3-B448-4501DA034F4A}" presName="L2TextContainer" presStyleLbl="revTx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34084-406C-48D5-88FE-7226282DBC49}" type="pres">
      <dgm:prSet presAssocID="{096A9AF0-0DAE-4EB3-B448-4501DA034F4A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168228-1414-4AAF-B7E5-C08A80BBB2F1}" type="pres">
      <dgm:prSet presAssocID="{096A9AF0-0DAE-4EB3-B448-4501DA034F4A}" presName="ConnectLine" presStyleLbl="sibTrans1D1" presStyleIdx="1" presStyleCnt="6"/>
      <dgm:spPr>
        <a:xfrm>
          <a:off x="1843314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C791BCDD-76D3-4E0E-98B9-0C4903CF0E94}" type="pres">
      <dgm:prSet presAssocID="{096A9AF0-0DAE-4EB3-B448-4501DA034F4A}" presName="EmptyPlaceHolder" presStyleCnt="0"/>
      <dgm:spPr/>
    </dgm:pt>
    <dgm:pt modelId="{3B1DA912-FDB7-4F73-8823-B30C56F7DE86}" type="pres">
      <dgm:prSet presAssocID="{6B0D7DA9-E6ED-4137-9716-F48BF62327A8}" presName="spaceBetweenRectangles" presStyleCnt="0"/>
      <dgm:spPr/>
    </dgm:pt>
    <dgm:pt modelId="{DCEEC7C0-6CAC-4153-B66A-D920E3B7F504}" type="pres">
      <dgm:prSet presAssocID="{683CC5F6-E9B5-49F2-909E-A68D38896308}" presName="composite" presStyleCnt="0"/>
      <dgm:spPr/>
    </dgm:pt>
    <dgm:pt modelId="{56361E50-9FEC-48AD-A369-C1A8379B35EC}" type="pres">
      <dgm:prSet presAssocID="{683CC5F6-E9B5-49F2-909E-A68D38896308}" presName="ConnectorPoint" presStyleLbl="lnNode1" presStyleIdx="2" presStyleCnt="6"/>
      <dgm:spPr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gm:spPr>
    </dgm:pt>
    <dgm:pt modelId="{70AC7E27-D774-4261-A80F-683BBD09A81D}" type="pres">
      <dgm:prSet presAssocID="{683CC5F6-E9B5-49F2-909E-A68D38896308}" presName="DropPinPlaceHolder" presStyleCnt="0"/>
      <dgm:spPr/>
    </dgm:pt>
    <dgm:pt modelId="{7BC09B8D-1C75-4604-9F35-AEC078447C45}" type="pres">
      <dgm:prSet presAssocID="{683CC5F6-E9B5-49F2-909E-A68D38896308}" presName="DropPin" presStyleLbl="alignNode1" presStyleIdx="2" presStyleCnt="6"/>
      <dgm:spPr>
        <a:prstGeom prst="ellipse">
          <a:avLst/>
        </a:prstGeom>
        <a:solidFill>
          <a:schemeClr val="accent3"/>
        </a:solidFill>
        <a:ln>
          <a:noFill/>
        </a:ln>
      </dgm:spPr>
    </dgm:pt>
    <dgm:pt modelId="{DFE91A1F-E910-48AB-A4C9-128002268483}" type="pres">
      <dgm:prSet presAssocID="{683CC5F6-E9B5-49F2-909E-A68D38896308}" presName="Ellipse" presStyleLbl="fgAcc1" presStyleIdx="3" presStyleCnt="7"/>
      <dgm:spPr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FC8603F2-85FC-4134-978C-4054E468209C}" type="pres">
      <dgm:prSet presAssocID="{683CC5F6-E9B5-49F2-909E-A68D38896308}" presName="L2TextContainer" presStyleLbl="revTx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3AA5C-1289-44C6-9F3E-859ABA28E18F}" type="pres">
      <dgm:prSet presAssocID="{683CC5F6-E9B5-49F2-909E-A68D38896308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03C0E-97EC-4D66-9B09-35D689DAB28C}" type="pres">
      <dgm:prSet presAssocID="{683CC5F6-E9B5-49F2-909E-A68D38896308}" presName="ConnectLine" presStyleLbl="sibTrans1D1" presStyleIdx="2" presStyleCnt="6"/>
      <dgm:spPr>
        <a:noFill/>
        <a:ln w="114300" cap="rnd" cmpd="sng" algn="ctr">
          <a:solidFill>
            <a:schemeClr val="bg1">
              <a:lumMod val="95000"/>
            </a:schemeClr>
          </a:solidFill>
          <a:prstDash val="sysDot"/>
          <a:round/>
        </a:ln>
        <a:effectLst/>
      </dgm:spPr>
    </dgm:pt>
    <dgm:pt modelId="{1A7A92CB-81F0-42D4-87BF-4008DEFA9CA8}" type="pres">
      <dgm:prSet presAssocID="{683CC5F6-E9B5-49F2-909E-A68D38896308}" presName="EmptyPlaceHolder" presStyleCnt="0"/>
      <dgm:spPr/>
    </dgm:pt>
    <dgm:pt modelId="{ABE3202B-256B-4398-8B41-CB40EDB06266}" type="pres">
      <dgm:prSet presAssocID="{4C61DDEE-8BBF-4CBF-B066-7E60B6DF0A11}" presName="spaceBetweenRectangles" presStyleCnt="0"/>
      <dgm:spPr/>
    </dgm:pt>
    <dgm:pt modelId="{B744CD57-FD23-4E62-9589-4CAC57B034E9}" type="pres">
      <dgm:prSet presAssocID="{CA6B1BA0-B2FC-48AD-8EDA-F4AAA4AF2782}" presName="composite" presStyleCnt="0"/>
      <dgm:spPr/>
    </dgm:pt>
    <dgm:pt modelId="{D891B168-1DA5-4124-931F-A51FCB8EFC11}" type="pres">
      <dgm:prSet presAssocID="{CA6B1BA0-B2FC-48AD-8EDA-F4AAA4AF2782}" presName="ConnectorPoint" presStyleLbl="lnNode1" presStyleIdx="3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42206762-CD73-4F82-B16A-D168E2503215}" type="pres">
      <dgm:prSet presAssocID="{CA6B1BA0-B2FC-48AD-8EDA-F4AAA4AF2782}" presName="DropPinPlaceHolder" presStyleCnt="0"/>
      <dgm:spPr/>
    </dgm:pt>
    <dgm:pt modelId="{C0DBECBF-E3AA-450B-95D4-8349AA21B4F8}" type="pres">
      <dgm:prSet presAssocID="{CA6B1BA0-B2FC-48AD-8EDA-F4AAA4AF2782}" presName="DropPin" presStyleLbl="alignNode1" presStyleIdx="3" presStyleCnt="6"/>
      <dgm:spPr>
        <a:ln>
          <a:noFill/>
        </a:ln>
      </dgm:spPr>
    </dgm:pt>
    <dgm:pt modelId="{6EDDD44C-F5E4-49AD-B1D9-346B8B8AEE8F}" type="pres">
      <dgm:prSet presAssocID="{CA6B1BA0-B2FC-48AD-8EDA-F4AAA4AF2782}" presName="Ellipse" presStyleLbl="fgAcc1" presStyleIdx="4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FE564261-183D-47F9-8E7E-BCFC5023A815}" type="pres">
      <dgm:prSet presAssocID="{CA6B1BA0-B2FC-48AD-8EDA-F4AAA4AF2782}" presName="L2TextContainer" presStyleLbl="revTx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A36ABE-9810-4ED4-9A55-2905E7588D06}" type="pres">
      <dgm:prSet presAssocID="{CA6B1BA0-B2FC-48AD-8EDA-F4AAA4AF2782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F5909-A57C-4893-9C8A-D5960FE9BE37}" type="pres">
      <dgm:prSet presAssocID="{CA6B1BA0-B2FC-48AD-8EDA-F4AAA4AF2782}" presName="ConnectLine" presStyleLbl="sibTrans1D1" presStyleIdx="3" presStyleCnt="6"/>
      <dgm:spPr>
        <a:xfrm>
          <a:off x="4960678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DEDCEF89-DB8F-4197-B2D2-2D39426E0B96}" type="pres">
      <dgm:prSet presAssocID="{CA6B1BA0-B2FC-48AD-8EDA-F4AAA4AF2782}" presName="EmptyPlaceHolder" presStyleCnt="0"/>
      <dgm:spPr/>
    </dgm:pt>
    <dgm:pt modelId="{4A96FD2F-C127-41DC-AA54-1EEBED6BA483}" type="pres">
      <dgm:prSet presAssocID="{39FB540D-D808-4040-9A37-0AC474C0212F}" presName="spaceBetweenRectangles" presStyleCnt="0"/>
      <dgm:spPr/>
    </dgm:pt>
    <dgm:pt modelId="{A1AE2BC4-A99C-4DD3-A84D-EB3461D18287}" type="pres">
      <dgm:prSet presAssocID="{212ADAAB-D5CB-4BBC-8DAF-7340FD334994}" presName="composite" presStyleCnt="0"/>
      <dgm:spPr/>
    </dgm:pt>
    <dgm:pt modelId="{278CF1E0-B1C4-4B10-A5EC-FD7EF0557E2D}" type="pres">
      <dgm:prSet presAssocID="{212ADAAB-D5CB-4BBC-8DAF-7340FD334994}" presName="ConnectorPoint" presStyleLbl="lnNode1" presStyleIdx="4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gm:spPr>
    </dgm:pt>
    <dgm:pt modelId="{27B65FB4-BE6A-41E6-BBE9-8DC9F7B73486}" type="pres">
      <dgm:prSet presAssocID="{212ADAAB-D5CB-4BBC-8DAF-7340FD334994}" presName="DropPinPlaceHolder" presStyleCnt="0"/>
      <dgm:spPr/>
    </dgm:pt>
    <dgm:pt modelId="{488CC4C6-DFBC-460C-A9ED-BEDA8CC682D4}" type="pres">
      <dgm:prSet presAssocID="{212ADAAB-D5CB-4BBC-8DAF-7340FD334994}" presName="DropPin" presStyleLbl="alignNode1" presStyleIdx="4" presStyleCnt="6"/>
      <dgm:spPr>
        <a:ln>
          <a:noFill/>
        </a:ln>
      </dgm:spPr>
    </dgm:pt>
    <dgm:pt modelId="{48CA82DA-B677-461B-A08D-337683480059}" type="pres">
      <dgm:prSet presAssocID="{212ADAAB-D5CB-4BBC-8DAF-7340FD334994}" presName="Ellipse" presStyleLbl="fgAcc1" presStyleIdx="5" presStyleCnt="7"/>
      <dgm:spPr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1646913-A3FA-4470-A3E9-C64B0A13A62A}" type="pres">
      <dgm:prSet presAssocID="{212ADAAB-D5CB-4BBC-8DAF-7340FD334994}" presName="L2TextContainer" presStyleLbl="revTx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2FC68-E1B8-4274-8090-C2C96A4CD82C}" type="pres">
      <dgm:prSet presAssocID="{212ADAAB-D5CB-4BBC-8DAF-7340FD334994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1BF23-550C-4E7F-977E-3D22E3AF7B51}" type="pres">
      <dgm:prSet presAssocID="{212ADAAB-D5CB-4BBC-8DAF-7340FD334994}" presName="ConnectLine" presStyleLbl="sibTrans1D1" presStyleIdx="4" presStyleCnt="6"/>
      <dgm:spPr>
        <a:xfrm>
          <a:off x="6519360" y="1097851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gm:spPr>
    </dgm:pt>
    <dgm:pt modelId="{5018695D-CFD4-49F8-8967-BA8A0C0A0DE1}" type="pres">
      <dgm:prSet presAssocID="{212ADAAB-D5CB-4BBC-8DAF-7340FD334994}" presName="EmptyPlaceHolder" presStyleCnt="0"/>
      <dgm:spPr/>
    </dgm:pt>
    <dgm:pt modelId="{61EA613E-57A8-485F-A4A9-29037092E83A}" type="pres">
      <dgm:prSet presAssocID="{AB2787E4-2A8B-428D-A4AE-2B14DCFFC4E7}" presName="spaceBetweenRectangles" presStyleCnt="0"/>
      <dgm:spPr/>
    </dgm:pt>
    <dgm:pt modelId="{0F3B3032-C16A-44EB-AE28-CB7C1D797D2B}" type="pres">
      <dgm:prSet presAssocID="{A2560FD2-F12F-4A06-A96F-B86674952111}" presName="composite" presStyleCnt="0"/>
      <dgm:spPr/>
    </dgm:pt>
    <dgm:pt modelId="{A64C6D16-2F77-439A-848A-F1081C5E5CBE}" type="pres">
      <dgm:prSet presAssocID="{A2560FD2-F12F-4A06-A96F-B86674952111}" presName="ConnectorPoint" presStyleLbl="lnNode1" presStyleIdx="5" presStyleCnt="6"/>
      <dgm:spPr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gm:spPr>
    </dgm:pt>
    <dgm:pt modelId="{8EFC6EAF-71E5-48C3-9F69-6FB96640B14F}" type="pres">
      <dgm:prSet presAssocID="{A2560FD2-F12F-4A06-A96F-B86674952111}" presName="DropPinPlaceHolder" presStyleCnt="0"/>
      <dgm:spPr/>
    </dgm:pt>
    <dgm:pt modelId="{73F98938-B973-410F-B6E0-43437FA146E6}" type="pres">
      <dgm:prSet presAssocID="{A2560FD2-F12F-4A06-A96F-B86674952111}" presName="DropPin" presStyleLbl="alignNode1" presStyleIdx="5" presStyleCnt="6"/>
      <dgm:spPr>
        <a:prstGeom prst="ellipse">
          <a:avLst/>
        </a:prstGeom>
        <a:solidFill>
          <a:schemeClr val="accent3"/>
        </a:solidFill>
        <a:ln>
          <a:noFill/>
        </a:ln>
      </dgm:spPr>
    </dgm:pt>
    <dgm:pt modelId="{26BE64BD-02BC-4C6F-AC50-F9617E59754D}" type="pres">
      <dgm:prSet presAssocID="{A2560FD2-F12F-4A06-A96F-B86674952111}" presName="Ellipse" presStyleLbl="fgAcc1" presStyleIdx="6" presStyleCnt="7"/>
      <dgm:spPr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5C5070CD-E29E-4F50-9A43-342A2DE968FF}" type="pres">
      <dgm:prSet presAssocID="{A2560FD2-F12F-4A06-A96F-B86674952111}" presName="L2TextContainer" presStyleLbl="revTx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ED4196-A0D3-4E5C-83DA-99291A8FFFC3}" type="pres">
      <dgm:prSet presAssocID="{A2560FD2-F12F-4A06-A96F-B86674952111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E4918-169B-4E9C-B946-44A9D45AEC94}" type="pres">
      <dgm:prSet presAssocID="{A2560FD2-F12F-4A06-A96F-B86674952111}" presName="ConnectLine" presStyleLbl="sibTrans1D1" presStyleIdx="5" presStyleCnt="6"/>
      <dgm:spPr>
        <a:xfrm>
          <a:off x="8078042" y="2690813"/>
          <a:ext cx="0" cy="1592961"/>
        </a:xfrm>
        <a:prstGeom prst="line">
          <a:avLst/>
        </a:prstGeom>
        <a:noFill/>
        <a:ln w="114300" cap="rnd" cmpd="sng" algn="ctr">
          <a:solidFill>
            <a:prstClr val="white">
              <a:lumMod val="95000"/>
            </a:prstClr>
          </a:solidFill>
          <a:prstDash val="sysDot"/>
          <a:round/>
        </a:ln>
        <a:effectLst/>
      </dgm:spPr>
    </dgm:pt>
    <dgm:pt modelId="{75F2030E-997B-4809-B3F1-AEF48EEEDB2B}" type="pres">
      <dgm:prSet presAssocID="{A2560FD2-F12F-4A06-A96F-B86674952111}" presName="EmptyPlaceHolder" presStyleCnt="0"/>
      <dgm:spPr/>
    </dgm:pt>
  </dgm:ptLst>
  <dgm:cxnLst>
    <dgm:cxn modelId="{2802187F-7EB3-49BE-9C62-E8F8F0567AFB}" type="presOf" srcId="{3CB04A44-4013-4CA7-90FD-29AFC3C15E37}" destId="{FE564261-183D-47F9-8E7E-BCFC5023A815}" srcOrd="0" destOrd="0" presId="urn:microsoft.com/office/officeart/2017/3/layout/DropPinTimeline"/>
    <dgm:cxn modelId="{E4469D45-E897-415B-A682-716414212B34}" type="presOf" srcId="{1E529C6E-C939-479A-A075-9E9B02837B50}" destId="{5C5070CD-E29E-4F50-9A43-342A2DE968FF}" srcOrd="0" destOrd="0" presId="urn:microsoft.com/office/officeart/2017/3/layout/DropPinTimeline"/>
    <dgm:cxn modelId="{B05C4C7C-FEB8-4825-98A0-C38D3021918A}" srcId="{096A9AF0-0DAE-4EB3-B448-4501DA034F4A}" destId="{92921081-529B-4D1C-83A4-C416BB4C5224}" srcOrd="0" destOrd="0" parTransId="{5AD2C2F8-A1D7-469B-93D8-B578BEFE51F8}" sibTransId="{ECC13403-1F53-4ED4-AE4F-334EEC7C8710}"/>
    <dgm:cxn modelId="{2F02861A-3FDC-4C2B-B724-282D5914D85A}" type="presOf" srcId="{212ADAAB-D5CB-4BBC-8DAF-7340FD334994}" destId="{6EC2FC68-E1B8-4274-8090-C2C96A4CD82C}" srcOrd="0" destOrd="0" presId="urn:microsoft.com/office/officeart/2017/3/layout/DropPinTimeline"/>
    <dgm:cxn modelId="{991E153C-2D4A-4089-A3BB-23D6CF24990F}" type="presOf" srcId="{683CC5F6-E9B5-49F2-909E-A68D38896308}" destId="{4EB3AA5C-1289-44C6-9F3E-859ABA28E18F}" srcOrd="0" destOrd="0" presId="urn:microsoft.com/office/officeart/2017/3/layout/DropPinTimeline"/>
    <dgm:cxn modelId="{39A11E5C-7A57-4117-A6DF-36000C29509C}" srcId="{9DCEA5FC-4640-45AF-B712-7A4FD94AEF0D}" destId="{831701CF-77C7-46C0-A913-8CC39517BAB8}" srcOrd="0" destOrd="0" parTransId="{13FBC60D-3EA6-4496-BA97-C1AE8C7F8961}" sibTransId="{75156CDF-E17B-4DAD-AE37-EA44D7F37090}"/>
    <dgm:cxn modelId="{3C15AF51-54A6-4ED0-824A-52A4CE5468AB}" type="presOf" srcId="{2AEE5C11-34AE-4EB7-8907-9BED418EA471}" destId="{D1646913-A3FA-4470-A3E9-C64B0A13A62A}" srcOrd="0" destOrd="0" presId="urn:microsoft.com/office/officeart/2017/3/layout/DropPinTimeline"/>
    <dgm:cxn modelId="{761E4B58-8AA0-4EE9-9827-01A0CA5D8AAC}" type="presOf" srcId="{9DCEA5FC-4640-45AF-B712-7A4FD94AEF0D}" destId="{85C50C56-6DC8-4C47-8DBC-4FD6B1554AA4}" srcOrd="0" destOrd="0" presId="urn:microsoft.com/office/officeart/2017/3/layout/DropPinTimeline"/>
    <dgm:cxn modelId="{2841EC4D-F3DC-4972-B897-89C9EA062B26}" type="presOf" srcId="{92921081-529B-4D1C-83A4-C416BB4C5224}" destId="{B608C5A1-CE9E-4410-9F2F-F714CC6AB069}" srcOrd="0" destOrd="0" presId="urn:microsoft.com/office/officeart/2017/3/layout/DropPinTimeline"/>
    <dgm:cxn modelId="{24A8F052-3377-4BA4-8C62-CCF5039C85D7}" srcId="{CA6B1BA0-B2FC-48AD-8EDA-F4AAA4AF2782}" destId="{3CB04A44-4013-4CA7-90FD-29AFC3C15E37}" srcOrd="0" destOrd="0" parTransId="{ECEE936A-E3CC-4209-BECC-1CD0C85A2B72}" sibTransId="{D7A8F7A0-47A3-4464-B3B7-E0806DF46627}"/>
    <dgm:cxn modelId="{F16073A4-7F3E-4CB9-8FB4-14646A5FA672}" type="presOf" srcId="{831701CF-77C7-46C0-A913-8CC39517BAB8}" destId="{A782CF5D-A585-4990-846A-5EDBD19A9BDB}" srcOrd="0" destOrd="0" presId="urn:microsoft.com/office/officeart/2017/3/layout/DropPinTimeline"/>
    <dgm:cxn modelId="{2FC11007-01BB-470D-9422-1671E01275CE}" type="presOf" srcId="{A2560FD2-F12F-4A06-A96F-B86674952111}" destId="{6FED4196-A0D3-4E5C-83DA-99291A8FFFC3}" srcOrd="0" destOrd="0" presId="urn:microsoft.com/office/officeart/2017/3/layout/DropPinTimeline"/>
    <dgm:cxn modelId="{DD687B5C-28C8-4088-99B8-D375C5FDAE4A}" srcId="{212ADAAB-D5CB-4BBC-8DAF-7340FD334994}" destId="{2AEE5C11-34AE-4EB7-8907-9BED418EA471}" srcOrd="0" destOrd="0" parTransId="{2E14AD1F-C7EA-45AE-ADC0-0EE92A6516CB}" sibTransId="{F36FDDA0-6B91-47CB-8114-B6F076E55FC8}"/>
    <dgm:cxn modelId="{601FA375-B804-4895-B969-A3CE7B37C85C}" type="presOf" srcId="{096A9AF0-0DAE-4EB3-B448-4501DA034F4A}" destId="{C1E34084-406C-48D5-88FE-7226282DBC49}" srcOrd="0" destOrd="0" presId="urn:microsoft.com/office/officeart/2017/3/layout/DropPinTimeline"/>
    <dgm:cxn modelId="{146C3436-7349-460D-8FAF-B5C22B68A41F}" type="presOf" srcId="{CA6B1BA0-B2FC-48AD-8EDA-F4AAA4AF2782}" destId="{3DA36ABE-9810-4ED4-9A55-2905E7588D06}" srcOrd="0" destOrd="0" presId="urn:microsoft.com/office/officeart/2017/3/layout/DropPinTimeline"/>
    <dgm:cxn modelId="{59786CF9-070F-4821-A4E9-D33DB930D8D2}" srcId="{63085546-7C7C-4B3E-ABEB-2669F1A65FB2}" destId="{683CC5F6-E9B5-49F2-909E-A68D38896308}" srcOrd="2" destOrd="0" parTransId="{15BFC747-B881-4328-BFBE-9BC128388CC6}" sibTransId="{4C61DDEE-8BBF-4CBF-B066-7E60B6DF0A11}"/>
    <dgm:cxn modelId="{F9D8B584-9399-4A2B-8ADC-F71293A4822C}" srcId="{63085546-7C7C-4B3E-ABEB-2669F1A65FB2}" destId="{A2560FD2-F12F-4A06-A96F-B86674952111}" srcOrd="5" destOrd="0" parTransId="{96173659-138A-4A00-AE0B-9063EA9393A6}" sibTransId="{D3C3BC3F-2256-4FBC-AFA5-0D035E3EACD7}"/>
    <dgm:cxn modelId="{CD6B6EE8-3813-4EF1-BFEC-C005A3326D63}" srcId="{63085546-7C7C-4B3E-ABEB-2669F1A65FB2}" destId="{CA6B1BA0-B2FC-48AD-8EDA-F4AAA4AF2782}" srcOrd="3" destOrd="0" parTransId="{D7D3AA07-BCB9-4212-A556-E90870FB1413}" sibTransId="{39FB540D-D808-4040-9A37-0AC474C0212F}"/>
    <dgm:cxn modelId="{247DE591-0579-4FF5-9C62-940C4F67096B}" type="presOf" srcId="{63085546-7C7C-4B3E-ABEB-2669F1A65FB2}" destId="{7A5D3400-AF5B-4297-8592-4C1EDB9D0973}" srcOrd="0" destOrd="0" presId="urn:microsoft.com/office/officeart/2017/3/layout/DropPinTimeline"/>
    <dgm:cxn modelId="{DBD99269-D7F7-4B47-B17B-A5AE402751D9}" srcId="{63085546-7C7C-4B3E-ABEB-2669F1A65FB2}" destId="{9DCEA5FC-4640-45AF-B712-7A4FD94AEF0D}" srcOrd="0" destOrd="0" parTransId="{929A5FD9-0612-4B79-9B59-C3C36D34A069}" sibTransId="{0A99745B-BB5C-49B3-A782-8DB57641F6C9}"/>
    <dgm:cxn modelId="{CA0753BD-DB60-4D68-8486-5B376B839B26}" srcId="{63085546-7C7C-4B3E-ABEB-2669F1A65FB2}" destId="{096A9AF0-0DAE-4EB3-B448-4501DA034F4A}" srcOrd="1" destOrd="0" parTransId="{8CE6ABD6-768E-42C8-9029-C3B5F278B21C}" sibTransId="{6B0D7DA9-E6ED-4137-9716-F48BF62327A8}"/>
    <dgm:cxn modelId="{BC5A70C8-9D97-4922-BCDB-6316D191C527}" srcId="{683CC5F6-E9B5-49F2-909E-A68D38896308}" destId="{4EA069F3-397F-40D5-94A6-32C3E355C277}" srcOrd="0" destOrd="0" parTransId="{2F99115B-608E-4E08-A503-B74879A76D07}" sibTransId="{E94D5EF7-F47C-476C-A5FE-1C35261B578A}"/>
    <dgm:cxn modelId="{C8C7266C-2A0C-476A-85B3-F12BE2521F4C}" srcId="{63085546-7C7C-4B3E-ABEB-2669F1A65FB2}" destId="{212ADAAB-D5CB-4BBC-8DAF-7340FD334994}" srcOrd="4" destOrd="0" parTransId="{45F6D312-A686-491E-95E3-EFB9640CC472}" sibTransId="{AB2787E4-2A8B-428D-A4AE-2B14DCFFC4E7}"/>
    <dgm:cxn modelId="{F83DF077-A6DE-4B8C-A62E-2FB10C7306B7}" type="presOf" srcId="{4EA069F3-397F-40D5-94A6-32C3E355C277}" destId="{FC8603F2-85FC-4134-978C-4054E468209C}" srcOrd="0" destOrd="0" presId="urn:microsoft.com/office/officeart/2017/3/layout/DropPinTimeline"/>
    <dgm:cxn modelId="{99746BB5-7122-43B8-8680-CF610F03585C}" srcId="{A2560FD2-F12F-4A06-A96F-B86674952111}" destId="{1E529C6E-C939-479A-A075-9E9B02837B50}" srcOrd="0" destOrd="0" parTransId="{46B3C017-F97A-4640-992A-33AEE06B2EFC}" sibTransId="{192E80CB-2667-481C-8244-6EC4AEED1BC2}"/>
    <dgm:cxn modelId="{DA6A51DB-6C18-400B-9DA5-E8330852483B}" type="presParOf" srcId="{7A5D3400-AF5B-4297-8592-4C1EDB9D0973}" destId="{BD204284-1F7C-4D58-BC79-8C2DEE7E9FAF}" srcOrd="0" destOrd="0" presId="urn:microsoft.com/office/officeart/2017/3/layout/DropPinTimeline"/>
    <dgm:cxn modelId="{B682209A-D180-4D3D-A7FE-3FF4623AAAC8}" type="presParOf" srcId="{7A5D3400-AF5B-4297-8592-4C1EDB9D0973}" destId="{46A6B157-7198-41C4-9D25-C4F8885F1B6F}" srcOrd="1" destOrd="0" presId="urn:microsoft.com/office/officeart/2017/3/layout/DropPinTimeline"/>
    <dgm:cxn modelId="{4CF30FDC-8EA5-4C55-A240-DA99543AE3C6}" type="presParOf" srcId="{46A6B157-7198-41C4-9D25-C4F8885F1B6F}" destId="{578E6A06-6F61-48BD-9F1A-48E731D6E26D}" srcOrd="0" destOrd="0" presId="urn:microsoft.com/office/officeart/2017/3/layout/DropPinTimeline"/>
    <dgm:cxn modelId="{7F06BCA7-F8E6-43B5-AEBF-3EA16A460043}" type="presParOf" srcId="{578E6A06-6F61-48BD-9F1A-48E731D6E26D}" destId="{9F727168-E825-43C1-AF50-41E115F59C0C}" srcOrd="0" destOrd="0" presId="urn:microsoft.com/office/officeart/2017/3/layout/DropPinTimeline"/>
    <dgm:cxn modelId="{39550BBA-C07C-435F-AE58-6A3869656E8F}" type="presParOf" srcId="{578E6A06-6F61-48BD-9F1A-48E731D6E26D}" destId="{0C380CA5-521A-4949-A022-450DA9C217F5}" srcOrd="1" destOrd="0" presId="urn:microsoft.com/office/officeart/2017/3/layout/DropPinTimeline"/>
    <dgm:cxn modelId="{50FAF036-8C4F-4AB4-964E-F6C0C8E1B366}" type="presParOf" srcId="{0C380CA5-521A-4949-A022-450DA9C217F5}" destId="{19EF924A-339B-436A-9151-9C7B0B0377B9}" srcOrd="0" destOrd="0" presId="urn:microsoft.com/office/officeart/2017/3/layout/DropPinTimeline"/>
    <dgm:cxn modelId="{FEF6FDFF-AC95-4350-940F-FC375C454173}" type="presParOf" srcId="{0C380CA5-521A-4949-A022-450DA9C217F5}" destId="{846B4BA4-33F0-43CE-A60E-B95E195AD5A9}" srcOrd="1" destOrd="0" presId="urn:microsoft.com/office/officeart/2017/3/layout/DropPinTimeline"/>
    <dgm:cxn modelId="{86FB1E3B-8C27-43E3-9CFC-6B9AD5B19723}" type="presParOf" srcId="{578E6A06-6F61-48BD-9F1A-48E731D6E26D}" destId="{A782CF5D-A585-4990-846A-5EDBD19A9BDB}" srcOrd="2" destOrd="0" presId="urn:microsoft.com/office/officeart/2017/3/layout/DropPinTimeline"/>
    <dgm:cxn modelId="{A2AA414F-7DC4-4250-B21D-62866A63C6BC}" type="presParOf" srcId="{578E6A06-6F61-48BD-9F1A-48E731D6E26D}" destId="{85C50C56-6DC8-4C47-8DBC-4FD6B1554AA4}" srcOrd="3" destOrd="0" presId="urn:microsoft.com/office/officeart/2017/3/layout/DropPinTimeline"/>
    <dgm:cxn modelId="{AEEA7548-3D0E-4A32-8C4A-EEFE5745C7DF}" type="presParOf" srcId="{578E6A06-6F61-48BD-9F1A-48E731D6E26D}" destId="{4F322B1B-F357-4BCD-BF34-8A0D705A1CE7}" srcOrd="4" destOrd="0" presId="urn:microsoft.com/office/officeart/2017/3/layout/DropPinTimeline"/>
    <dgm:cxn modelId="{7AB3159E-92F2-4399-AE36-6211AADC42EA}" type="presParOf" srcId="{578E6A06-6F61-48BD-9F1A-48E731D6E26D}" destId="{9FF32B1E-94FD-475E-9959-8E0546070C5B}" srcOrd="5" destOrd="0" presId="urn:microsoft.com/office/officeart/2017/3/layout/DropPinTimeline"/>
    <dgm:cxn modelId="{CAD3EAEA-2806-4987-BD88-048D89C54CF1}" type="presParOf" srcId="{46A6B157-7198-41C4-9D25-C4F8885F1B6F}" destId="{C9E000F5-B650-46EB-A3B0-FBA6593CE548}" srcOrd="1" destOrd="0" presId="urn:microsoft.com/office/officeart/2017/3/layout/DropPinTimeline"/>
    <dgm:cxn modelId="{5EA5B657-7F2F-44E2-B1DD-0B3ECBD1E99D}" type="presParOf" srcId="{46A6B157-7198-41C4-9D25-C4F8885F1B6F}" destId="{64373A7D-C7A5-4C0C-9781-58743159539A}" srcOrd="2" destOrd="0" presId="urn:microsoft.com/office/officeart/2017/3/layout/DropPinTimeline"/>
    <dgm:cxn modelId="{14BAE908-5010-418B-B10F-E0EF3644818C}" type="presParOf" srcId="{64373A7D-C7A5-4C0C-9781-58743159539A}" destId="{B57996C3-16BE-4CEB-B9E2-6FFC42938F41}" srcOrd="0" destOrd="0" presId="urn:microsoft.com/office/officeart/2017/3/layout/DropPinTimeline"/>
    <dgm:cxn modelId="{6EE799C9-2ACE-448A-B9B4-1F0BFCC5494D}" type="presParOf" srcId="{64373A7D-C7A5-4C0C-9781-58743159539A}" destId="{BC71368F-DA7E-405D-93AC-3A6767BF9FC6}" srcOrd="1" destOrd="0" presId="urn:microsoft.com/office/officeart/2017/3/layout/DropPinTimeline"/>
    <dgm:cxn modelId="{59CC3372-0972-45A9-AB2E-167939969C7E}" type="presParOf" srcId="{BC71368F-DA7E-405D-93AC-3A6767BF9FC6}" destId="{5B4632EA-1574-417A-A3FA-D711159FBAD1}" srcOrd="0" destOrd="0" presId="urn:microsoft.com/office/officeart/2017/3/layout/DropPinTimeline"/>
    <dgm:cxn modelId="{1BF47519-9E4E-4BB0-BCBA-A5961FF9A6CD}" type="presParOf" srcId="{BC71368F-DA7E-405D-93AC-3A6767BF9FC6}" destId="{032E0966-F86B-4BBD-BE80-8FAB861AF0E8}" srcOrd="1" destOrd="0" presId="urn:microsoft.com/office/officeart/2017/3/layout/DropPinTimeline"/>
    <dgm:cxn modelId="{882EEBD2-110A-4990-8880-616C578449B7}" type="presParOf" srcId="{64373A7D-C7A5-4C0C-9781-58743159539A}" destId="{B608C5A1-CE9E-4410-9F2F-F714CC6AB069}" srcOrd="2" destOrd="0" presId="urn:microsoft.com/office/officeart/2017/3/layout/DropPinTimeline"/>
    <dgm:cxn modelId="{E5F82FBD-2B6D-4121-BACE-4D1B9A91EC66}" type="presParOf" srcId="{64373A7D-C7A5-4C0C-9781-58743159539A}" destId="{C1E34084-406C-48D5-88FE-7226282DBC49}" srcOrd="3" destOrd="0" presId="urn:microsoft.com/office/officeart/2017/3/layout/DropPinTimeline"/>
    <dgm:cxn modelId="{B94D7E38-E5D7-44D5-B33C-E3A0C78F3780}" type="presParOf" srcId="{64373A7D-C7A5-4C0C-9781-58743159539A}" destId="{33168228-1414-4AAF-B7E5-C08A80BBB2F1}" srcOrd="4" destOrd="0" presId="urn:microsoft.com/office/officeart/2017/3/layout/DropPinTimeline"/>
    <dgm:cxn modelId="{397EE9F0-39A3-4A02-B678-70EBE6F9F893}" type="presParOf" srcId="{64373A7D-C7A5-4C0C-9781-58743159539A}" destId="{C791BCDD-76D3-4E0E-98B9-0C4903CF0E94}" srcOrd="5" destOrd="0" presId="urn:microsoft.com/office/officeart/2017/3/layout/DropPinTimeline"/>
    <dgm:cxn modelId="{AD2F3FEC-DCA0-43DB-982D-903784448797}" type="presParOf" srcId="{46A6B157-7198-41C4-9D25-C4F8885F1B6F}" destId="{3B1DA912-FDB7-4F73-8823-B30C56F7DE86}" srcOrd="3" destOrd="0" presId="urn:microsoft.com/office/officeart/2017/3/layout/DropPinTimeline"/>
    <dgm:cxn modelId="{51C3A01D-5793-42E1-B8B1-95C7AEB64581}" type="presParOf" srcId="{46A6B157-7198-41C4-9D25-C4F8885F1B6F}" destId="{DCEEC7C0-6CAC-4153-B66A-D920E3B7F504}" srcOrd="4" destOrd="0" presId="urn:microsoft.com/office/officeart/2017/3/layout/DropPinTimeline"/>
    <dgm:cxn modelId="{86D426D3-DE4C-4BB4-8C09-D2C63BD51E4E}" type="presParOf" srcId="{DCEEC7C0-6CAC-4153-B66A-D920E3B7F504}" destId="{56361E50-9FEC-48AD-A369-C1A8379B35EC}" srcOrd="0" destOrd="0" presId="urn:microsoft.com/office/officeart/2017/3/layout/DropPinTimeline"/>
    <dgm:cxn modelId="{02CD6C3F-E995-471C-94FB-C0D54B4842D5}" type="presParOf" srcId="{DCEEC7C0-6CAC-4153-B66A-D920E3B7F504}" destId="{70AC7E27-D774-4261-A80F-683BBD09A81D}" srcOrd="1" destOrd="0" presId="urn:microsoft.com/office/officeart/2017/3/layout/DropPinTimeline"/>
    <dgm:cxn modelId="{5CF11FCC-C23E-454E-AC1E-DFD67727D7CD}" type="presParOf" srcId="{70AC7E27-D774-4261-A80F-683BBD09A81D}" destId="{7BC09B8D-1C75-4604-9F35-AEC078447C45}" srcOrd="0" destOrd="0" presId="urn:microsoft.com/office/officeart/2017/3/layout/DropPinTimeline"/>
    <dgm:cxn modelId="{F5089ADD-33C1-472D-BAF2-91B6652DF1A9}" type="presParOf" srcId="{70AC7E27-D774-4261-A80F-683BBD09A81D}" destId="{DFE91A1F-E910-48AB-A4C9-128002268483}" srcOrd="1" destOrd="0" presId="urn:microsoft.com/office/officeart/2017/3/layout/DropPinTimeline"/>
    <dgm:cxn modelId="{FD943790-5411-4A3B-924D-4403B21626BA}" type="presParOf" srcId="{DCEEC7C0-6CAC-4153-B66A-D920E3B7F504}" destId="{FC8603F2-85FC-4134-978C-4054E468209C}" srcOrd="2" destOrd="0" presId="urn:microsoft.com/office/officeart/2017/3/layout/DropPinTimeline"/>
    <dgm:cxn modelId="{D5E16DB1-0EBE-490A-BD7E-FD19274E6A38}" type="presParOf" srcId="{DCEEC7C0-6CAC-4153-B66A-D920E3B7F504}" destId="{4EB3AA5C-1289-44C6-9F3E-859ABA28E18F}" srcOrd="3" destOrd="0" presId="urn:microsoft.com/office/officeart/2017/3/layout/DropPinTimeline"/>
    <dgm:cxn modelId="{8DE5DA9E-2AA7-43F7-8DD5-E5ECEF772101}" type="presParOf" srcId="{DCEEC7C0-6CAC-4153-B66A-D920E3B7F504}" destId="{0BB03C0E-97EC-4D66-9B09-35D689DAB28C}" srcOrd="4" destOrd="0" presId="urn:microsoft.com/office/officeart/2017/3/layout/DropPinTimeline"/>
    <dgm:cxn modelId="{DA57C1DD-192D-489A-BBC9-D9ACA01A09F2}" type="presParOf" srcId="{DCEEC7C0-6CAC-4153-B66A-D920E3B7F504}" destId="{1A7A92CB-81F0-42D4-87BF-4008DEFA9CA8}" srcOrd="5" destOrd="0" presId="urn:microsoft.com/office/officeart/2017/3/layout/DropPinTimeline"/>
    <dgm:cxn modelId="{7E5E61DA-CACE-4FC7-A295-A50C9FA0159E}" type="presParOf" srcId="{46A6B157-7198-41C4-9D25-C4F8885F1B6F}" destId="{ABE3202B-256B-4398-8B41-CB40EDB06266}" srcOrd="5" destOrd="0" presId="urn:microsoft.com/office/officeart/2017/3/layout/DropPinTimeline"/>
    <dgm:cxn modelId="{07DA9BDD-D756-4F29-80E5-7856AC99F270}" type="presParOf" srcId="{46A6B157-7198-41C4-9D25-C4F8885F1B6F}" destId="{B744CD57-FD23-4E62-9589-4CAC57B034E9}" srcOrd="6" destOrd="0" presId="urn:microsoft.com/office/officeart/2017/3/layout/DropPinTimeline"/>
    <dgm:cxn modelId="{A54741C0-57CC-4443-9EC5-35B27EE5E879}" type="presParOf" srcId="{B744CD57-FD23-4E62-9589-4CAC57B034E9}" destId="{D891B168-1DA5-4124-931F-A51FCB8EFC11}" srcOrd="0" destOrd="0" presId="urn:microsoft.com/office/officeart/2017/3/layout/DropPinTimeline"/>
    <dgm:cxn modelId="{44B3C3FE-C503-4088-9594-FF6526E19BF3}" type="presParOf" srcId="{B744CD57-FD23-4E62-9589-4CAC57B034E9}" destId="{42206762-CD73-4F82-B16A-D168E2503215}" srcOrd="1" destOrd="0" presId="urn:microsoft.com/office/officeart/2017/3/layout/DropPinTimeline"/>
    <dgm:cxn modelId="{239B9997-909E-499F-90E5-95A977AC216C}" type="presParOf" srcId="{42206762-CD73-4F82-B16A-D168E2503215}" destId="{C0DBECBF-E3AA-450B-95D4-8349AA21B4F8}" srcOrd="0" destOrd="0" presId="urn:microsoft.com/office/officeart/2017/3/layout/DropPinTimeline"/>
    <dgm:cxn modelId="{913BA6FA-228D-4434-8839-0BBC563346A1}" type="presParOf" srcId="{42206762-CD73-4F82-B16A-D168E2503215}" destId="{6EDDD44C-F5E4-49AD-B1D9-346B8B8AEE8F}" srcOrd="1" destOrd="0" presId="urn:microsoft.com/office/officeart/2017/3/layout/DropPinTimeline"/>
    <dgm:cxn modelId="{81CB2C61-6B70-4A51-ACCE-DD65EFE72264}" type="presParOf" srcId="{B744CD57-FD23-4E62-9589-4CAC57B034E9}" destId="{FE564261-183D-47F9-8E7E-BCFC5023A815}" srcOrd="2" destOrd="0" presId="urn:microsoft.com/office/officeart/2017/3/layout/DropPinTimeline"/>
    <dgm:cxn modelId="{0D94F868-59F8-4671-9038-53D01D6C70F0}" type="presParOf" srcId="{B744CD57-FD23-4E62-9589-4CAC57B034E9}" destId="{3DA36ABE-9810-4ED4-9A55-2905E7588D06}" srcOrd="3" destOrd="0" presId="urn:microsoft.com/office/officeart/2017/3/layout/DropPinTimeline"/>
    <dgm:cxn modelId="{A0A095FA-FAD3-4861-A220-140A889CB7D8}" type="presParOf" srcId="{B744CD57-FD23-4E62-9589-4CAC57B034E9}" destId="{4B9F5909-A57C-4893-9C8A-D5960FE9BE37}" srcOrd="4" destOrd="0" presId="urn:microsoft.com/office/officeart/2017/3/layout/DropPinTimeline"/>
    <dgm:cxn modelId="{8FFFA548-0EFE-4476-B5A5-95CB32500074}" type="presParOf" srcId="{B744CD57-FD23-4E62-9589-4CAC57B034E9}" destId="{DEDCEF89-DB8F-4197-B2D2-2D39426E0B96}" srcOrd="5" destOrd="0" presId="urn:microsoft.com/office/officeart/2017/3/layout/DropPinTimeline"/>
    <dgm:cxn modelId="{D7A836E4-E400-4ED7-ABF3-88920F3B86D1}" type="presParOf" srcId="{46A6B157-7198-41C4-9D25-C4F8885F1B6F}" destId="{4A96FD2F-C127-41DC-AA54-1EEBED6BA483}" srcOrd="7" destOrd="0" presId="urn:microsoft.com/office/officeart/2017/3/layout/DropPinTimeline"/>
    <dgm:cxn modelId="{2E35C8AB-C54E-4DE6-98F2-126D8B12CA35}" type="presParOf" srcId="{46A6B157-7198-41C4-9D25-C4F8885F1B6F}" destId="{A1AE2BC4-A99C-4DD3-A84D-EB3461D18287}" srcOrd="8" destOrd="0" presId="urn:microsoft.com/office/officeart/2017/3/layout/DropPinTimeline"/>
    <dgm:cxn modelId="{AC45CECB-C5CF-4E80-98D8-0844891DC577}" type="presParOf" srcId="{A1AE2BC4-A99C-4DD3-A84D-EB3461D18287}" destId="{278CF1E0-B1C4-4B10-A5EC-FD7EF0557E2D}" srcOrd="0" destOrd="0" presId="urn:microsoft.com/office/officeart/2017/3/layout/DropPinTimeline"/>
    <dgm:cxn modelId="{FAC5196A-0FF0-48C2-A8D5-A327A9296F37}" type="presParOf" srcId="{A1AE2BC4-A99C-4DD3-A84D-EB3461D18287}" destId="{27B65FB4-BE6A-41E6-BBE9-8DC9F7B73486}" srcOrd="1" destOrd="0" presId="urn:microsoft.com/office/officeart/2017/3/layout/DropPinTimeline"/>
    <dgm:cxn modelId="{6506C7DF-695E-463E-9F7A-076AACE839A3}" type="presParOf" srcId="{27B65FB4-BE6A-41E6-BBE9-8DC9F7B73486}" destId="{488CC4C6-DFBC-460C-A9ED-BEDA8CC682D4}" srcOrd="0" destOrd="0" presId="urn:microsoft.com/office/officeart/2017/3/layout/DropPinTimeline"/>
    <dgm:cxn modelId="{BB2EC07F-9382-4ADC-B58A-370E51165161}" type="presParOf" srcId="{27B65FB4-BE6A-41E6-BBE9-8DC9F7B73486}" destId="{48CA82DA-B677-461B-A08D-337683480059}" srcOrd="1" destOrd="0" presId="urn:microsoft.com/office/officeart/2017/3/layout/DropPinTimeline"/>
    <dgm:cxn modelId="{D2C7B1A6-CF92-4104-85AF-7ED69E77FB2E}" type="presParOf" srcId="{A1AE2BC4-A99C-4DD3-A84D-EB3461D18287}" destId="{D1646913-A3FA-4470-A3E9-C64B0A13A62A}" srcOrd="2" destOrd="0" presId="urn:microsoft.com/office/officeart/2017/3/layout/DropPinTimeline"/>
    <dgm:cxn modelId="{6DFB5DDF-069E-470A-9D51-14C2EEBAEAB6}" type="presParOf" srcId="{A1AE2BC4-A99C-4DD3-A84D-EB3461D18287}" destId="{6EC2FC68-E1B8-4274-8090-C2C96A4CD82C}" srcOrd="3" destOrd="0" presId="urn:microsoft.com/office/officeart/2017/3/layout/DropPinTimeline"/>
    <dgm:cxn modelId="{E13030DA-BCC9-42B5-90A4-C1245E765FC8}" type="presParOf" srcId="{A1AE2BC4-A99C-4DD3-A84D-EB3461D18287}" destId="{4F41BF23-550C-4E7F-977E-3D22E3AF7B51}" srcOrd="4" destOrd="0" presId="urn:microsoft.com/office/officeart/2017/3/layout/DropPinTimeline"/>
    <dgm:cxn modelId="{5DC7870F-4614-4A72-AB7A-994AF1F8A4DE}" type="presParOf" srcId="{A1AE2BC4-A99C-4DD3-A84D-EB3461D18287}" destId="{5018695D-CFD4-49F8-8967-BA8A0C0A0DE1}" srcOrd="5" destOrd="0" presId="urn:microsoft.com/office/officeart/2017/3/layout/DropPinTimeline"/>
    <dgm:cxn modelId="{39DED560-FDC7-4A20-BA37-B726CE3DBE1E}" type="presParOf" srcId="{46A6B157-7198-41C4-9D25-C4F8885F1B6F}" destId="{61EA613E-57A8-485F-A4A9-29037092E83A}" srcOrd="9" destOrd="0" presId="urn:microsoft.com/office/officeart/2017/3/layout/DropPinTimeline"/>
    <dgm:cxn modelId="{54E41EA0-9E87-40EF-B950-CD0D02632A5E}" type="presParOf" srcId="{46A6B157-7198-41C4-9D25-C4F8885F1B6F}" destId="{0F3B3032-C16A-44EB-AE28-CB7C1D797D2B}" srcOrd="10" destOrd="0" presId="urn:microsoft.com/office/officeart/2017/3/layout/DropPinTimeline"/>
    <dgm:cxn modelId="{1942FCC2-B760-454F-8ED4-284B5F0D173F}" type="presParOf" srcId="{0F3B3032-C16A-44EB-AE28-CB7C1D797D2B}" destId="{A64C6D16-2F77-439A-848A-F1081C5E5CBE}" srcOrd="0" destOrd="0" presId="urn:microsoft.com/office/officeart/2017/3/layout/DropPinTimeline"/>
    <dgm:cxn modelId="{AC143F48-BF04-4D0E-89BA-960F2ABBD0BF}" type="presParOf" srcId="{0F3B3032-C16A-44EB-AE28-CB7C1D797D2B}" destId="{8EFC6EAF-71E5-48C3-9F69-6FB96640B14F}" srcOrd="1" destOrd="0" presId="urn:microsoft.com/office/officeart/2017/3/layout/DropPinTimeline"/>
    <dgm:cxn modelId="{9D150C9C-5EFC-4A02-8C37-075CE44C91E1}" type="presParOf" srcId="{8EFC6EAF-71E5-48C3-9F69-6FB96640B14F}" destId="{73F98938-B973-410F-B6E0-43437FA146E6}" srcOrd="0" destOrd="0" presId="urn:microsoft.com/office/officeart/2017/3/layout/DropPinTimeline"/>
    <dgm:cxn modelId="{64F7D1CF-1C75-4E99-9650-834BFE5A5694}" type="presParOf" srcId="{8EFC6EAF-71E5-48C3-9F69-6FB96640B14F}" destId="{26BE64BD-02BC-4C6F-AC50-F9617E59754D}" srcOrd="1" destOrd="0" presId="urn:microsoft.com/office/officeart/2017/3/layout/DropPinTimeline"/>
    <dgm:cxn modelId="{C16907F7-D721-4CDC-AE06-6F5EE47FD277}" type="presParOf" srcId="{0F3B3032-C16A-44EB-AE28-CB7C1D797D2B}" destId="{5C5070CD-E29E-4F50-9A43-342A2DE968FF}" srcOrd="2" destOrd="0" presId="urn:microsoft.com/office/officeart/2017/3/layout/DropPinTimeline"/>
    <dgm:cxn modelId="{CA8AB878-D5FF-4555-BB9A-8E6D1CC53290}" type="presParOf" srcId="{0F3B3032-C16A-44EB-AE28-CB7C1D797D2B}" destId="{6FED4196-A0D3-4E5C-83DA-99291A8FFFC3}" srcOrd="3" destOrd="0" presId="urn:microsoft.com/office/officeart/2017/3/layout/DropPinTimeline"/>
    <dgm:cxn modelId="{55A40688-F4F2-41AC-A466-706C7C2D4FCF}" type="presParOf" srcId="{0F3B3032-C16A-44EB-AE28-CB7C1D797D2B}" destId="{54DE4918-169B-4E9C-B946-44A9D45AEC94}" srcOrd="4" destOrd="0" presId="urn:microsoft.com/office/officeart/2017/3/layout/DropPinTimeline"/>
    <dgm:cxn modelId="{506414DA-3D19-4555-9698-F2128A0EF183}" type="presParOf" srcId="{0F3B3032-C16A-44EB-AE28-CB7C1D797D2B}" destId="{75F2030E-997B-4809-B3F1-AEF48EEEDB2B}" srcOrd="5" destOrd="0" presId="urn:microsoft.com/office/officeart/2017/3/layout/DropPinTimeline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04284-1F7C-4D58-BC79-8C2DEE7E9FAF}">
      <dsp:nvSpPr>
        <dsp:cNvPr id="0" name=""/>
        <dsp:cNvSpPr/>
      </dsp:nvSpPr>
      <dsp:spPr>
        <a:xfrm>
          <a:off x="0" y="2476501"/>
          <a:ext cx="10939605" cy="428624"/>
        </a:xfrm>
        <a:prstGeom prst="homePlate">
          <a:avLst/>
        </a:prstGeom>
        <a:gradFill rotWithShape="0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1200000" scaled="0"/>
        </a:gradFill>
        <a:ln w="12700" cap="flat" cmpd="sng" algn="ctr">
          <a:noFill/>
          <a:prstDash val="solid"/>
          <a:miter lim="800000"/>
          <a:tailEnd type="arrow" w="sm" len="sm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F924A-339B-436A-9151-9C7B0B0377B9}">
      <dsp:nvSpPr>
        <dsp:cNvPr id="0" name=""/>
        <dsp:cNvSpPr/>
      </dsp:nvSpPr>
      <dsp:spPr>
        <a:xfrm rot="8100000">
          <a:off x="88462" y="621836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B4BA4-33F0-43CE-A60E-B95E195AD5A9}">
      <dsp:nvSpPr>
        <dsp:cNvPr id="0" name=""/>
        <dsp:cNvSpPr/>
      </dsp:nvSpPr>
      <dsp:spPr>
        <a:xfrm>
          <a:off x="132047" y="665422"/>
          <a:ext cx="305170" cy="305170"/>
        </a:xfrm>
        <a:prstGeom prst="donut">
          <a:avLst/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2CF5D-A585-4990-846A-5EDBD19A9BDB}">
      <dsp:nvSpPr>
        <dsp:cNvPr id="0" name=""/>
        <dsp:cNvSpPr/>
      </dsp:nvSpPr>
      <dsp:spPr>
        <a:xfrm>
          <a:off x="562060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Financial Planning</a:t>
          </a:r>
          <a:b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Commences</a:t>
          </a:r>
        </a:p>
      </dsp:txBody>
      <dsp:txXfrm>
        <a:off x="562060" y="1097851"/>
        <a:ext cx="2576929" cy="1592961"/>
      </dsp:txXfrm>
    </dsp:sp>
    <dsp:sp modelId="{85C50C56-6DC8-4C47-8DBC-4FD6B1554AA4}">
      <dsp:nvSpPr>
        <dsp:cNvPr id="0" name=""/>
        <dsp:cNvSpPr/>
      </dsp:nvSpPr>
      <dsp:spPr>
        <a:xfrm>
          <a:off x="562060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Q1</a:t>
          </a: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2OYY</a:t>
          </a:r>
        </a:p>
      </dsp:txBody>
      <dsp:txXfrm>
        <a:off x="562060" y="538162"/>
        <a:ext cx="2576929" cy="559689"/>
      </dsp:txXfrm>
    </dsp:sp>
    <dsp:sp modelId="{4F322B1B-F357-4BCD-BF34-8A0D705A1CE7}">
      <dsp:nvSpPr>
        <dsp:cNvPr id="0" name=""/>
        <dsp:cNvSpPr/>
      </dsp:nvSpPr>
      <dsp:spPr>
        <a:xfrm>
          <a:off x="284633" y="1097851"/>
          <a:ext cx="0" cy="1592961"/>
        </a:xfrm>
        <a:prstGeom prst="line">
          <a:avLst/>
        </a:prstGeom>
        <a:noFill/>
        <a:ln w="3175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7168-E825-43C1-AF50-41E115F59C0C}">
      <dsp:nvSpPr>
        <dsp:cNvPr id="0" name=""/>
        <dsp:cNvSpPr/>
      </dsp:nvSpPr>
      <dsp:spPr>
        <a:xfrm>
          <a:off x="237113" y="2640440"/>
          <a:ext cx="99873" cy="100744"/>
        </a:xfrm>
        <a:prstGeom prst="ellipse">
          <a:avLst/>
        </a:prstGeom>
        <a:solidFill>
          <a:schemeClr val="accent1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632EA-1574-417A-A3FA-D711159FBAD1}">
      <dsp:nvSpPr>
        <dsp:cNvPr id="0" name=""/>
        <dsp:cNvSpPr/>
      </dsp:nvSpPr>
      <dsp:spPr>
        <a:xfrm rot="18900000">
          <a:off x="1647144" y="4367448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2E0966-F86B-4BBD-BE80-8FAB861AF0E8}">
      <dsp:nvSpPr>
        <dsp:cNvPr id="0" name=""/>
        <dsp:cNvSpPr/>
      </dsp:nvSpPr>
      <dsp:spPr>
        <a:xfrm>
          <a:off x="1690729" y="4411033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08C5A1-CE9E-4410-9F2F-F714CC6AB069}">
      <dsp:nvSpPr>
        <dsp:cNvPr id="0" name=""/>
        <dsp:cNvSpPr/>
      </dsp:nvSpPr>
      <dsp:spPr>
        <a:xfrm>
          <a:off x="2120742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Beta Registration Opens</a:t>
          </a:r>
          <a:b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to the Public</a:t>
          </a:r>
        </a:p>
      </dsp:txBody>
      <dsp:txXfrm>
        <a:off x="2120742" y="2690813"/>
        <a:ext cx="2576929" cy="1592961"/>
      </dsp:txXfrm>
    </dsp:sp>
    <dsp:sp modelId="{C1E34084-406C-48D5-88FE-7226282DBC49}">
      <dsp:nvSpPr>
        <dsp:cNvPr id="0" name=""/>
        <dsp:cNvSpPr/>
      </dsp:nvSpPr>
      <dsp:spPr>
        <a:xfrm>
          <a:off x="2120742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Q2</a:t>
          </a: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sp:txBody>
      <dsp:txXfrm>
        <a:off x="2120742" y="4283774"/>
        <a:ext cx="2576929" cy="559689"/>
      </dsp:txXfrm>
    </dsp:sp>
    <dsp:sp modelId="{33168228-1414-4AAF-B7E5-C08A80BBB2F1}">
      <dsp:nvSpPr>
        <dsp:cNvPr id="0" name=""/>
        <dsp:cNvSpPr/>
      </dsp:nvSpPr>
      <dsp:spPr>
        <a:xfrm>
          <a:off x="1843314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996C3-16BE-4CEB-B9E2-6FFC42938F41}">
      <dsp:nvSpPr>
        <dsp:cNvPr id="0" name=""/>
        <dsp:cNvSpPr/>
      </dsp:nvSpPr>
      <dsp:spPr>
        <a:xfrm>
          <a:off x="1795795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09B8D-1C75-4604-9F35-AEC078447C45}">
      <dsp:nvSpPr>
        <dsp:cNvPr id="0" name=""/>
        <dsp:cNvSpPr/>
      </dsp:nvSpPr>
      <dsp:spPr>
        <a:xfrm rot="8100000">
          <a:off x="3205826" y="621836"/>
          <a:ext cx="392341" cy="392341"/>
        </a:xfrm>
        <a:prstGeom prst="ellipse">
          <a:avLst/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91A1F-E910-48AB-A4C9-128002268483}">
      <dsp:nvSpPr>
        <dsp:cNvPr id="0" name=""/>
        <dsp:cNvSpPr/>
      </dsp:nvSpPr>
      <dsp:spPr>
        <a:xfrm>
          <a:off x="3249411" y="665422"/>
          <a:ext cx="305170" cy="305170"/>
        </a:xfrm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603F2-85FC-4134-978C-4054E468209C}">
      <dsp:nvSpPr>
        <dsp:cNvPr id="0" name=""/>
        <dsp:cNvSpPr/>
      </dsp:nvSpPr>
      <dsp:spPr>
        <a:xfrm>
          <a:off x="3679424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Initial</a:t>
          </a:r>
          <a:b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Subscribers</a:t>
          </a:r>
        </a:p>
      </dsp:txBody>
      <dsp:txXfrm>
        <a:off x="3679424" y="1097851"/>
        <a:ext cx="2576929" cy="1592961"/>
      </dsp:txXfrm>
    </dsp:sp>
    <dsp:sp modelId="{4EB3AA5C-1289-44C6-9F3E-859ABA28E18F}">
      <dsp:nvSpPr>
        <dsp:cNvPr id="0" name=""/>
        <dsp:cNvSpPr/>
      </dsp:nvSpPr>
      <dsp:spPr>
        <a:xfrm>
          <a:off x="3679424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000" b="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200 Subs</a:t>
          </a:r>
        </a:p>
      </dsp:txBody>
      <dsp:txXfrm>
        <a:off x="3679424" y="538162"/>
        <a:ext cx="2576929" cy="559689"/>
      </dsp:txXfrm>
    </dsp:sp>
    <dsp:sp modelId="{0BB03C0E-97EC-4D66-9B09-35D689DAB28C}">
      <dsp:nvSpPr>
        <dsp:cNvPr id="0" name=""/>
        <dsp:cNvSpPr/>
      </dsp:nvSpPr>
      <dsp:spPr>
        <a:xfrm>
          <a:off x="3401996" y="1097851"/>
          <a:ext cx="0" cy="1592961"/>
        </a:xfrm>
        <a:prstGeom prst="line">
          <a:avLst/>
        </a:prstGeom>
        <a:noFill/>
        <a:ln w="114300" cap="rnd" cmpd="sng" algn="ctr">
          <a:solidFill>
            <a:schemeClr val="bg1">
              <a:lumMod val="95000"/>
            </a:schemeClr>
          </a:solidFill>
          <a:prstDash val="sysDot"/>
          <a:round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61E50-9FEC-48AD-A369-C1A8379B35EC}">
      <dsp:nvSpPr>
        <dsp:cNvPr id="0" name=""/>
        <dsp:cNvSpPr/>
      </dsp:nvSpPr>
      <dsp:spPr>
        <a:xfrm>
          <a:off x="3354477" y="2640440"/>
          <a:ext cx="99873" cy="100744"/>
        </a:xfrm>
        <a:prstGeom prst="ellipse">
          <a:avLst/>
        </a:prstGeom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BECBF-E3AA-450B-95D4-8349AA21B4F8}">
      <dsp:nvSpPr>
        <dsp:cNvPr id="0" name=""/>
        <dsp:cNvSpPr/>
      </dsp:nvSpPr>
      <dsp:spPr>
        <a:xfrm rot="18900000">
          <a:off x="4764507" y="4367448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DD44C-F5E4-49AD-B1D9-346B8B8AEE8F}">
      <dsp:nvSpPr>
        <dsp:cNvPr id="0" name=""/>
        <dsp:cNvSpPr/>
      </dsp:nvSpPr>
      <dsp:spPr>
        <a:xfrm>
          <a:off x="4808093" y="4411033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564261-183D-47F9-8E7E-BCFC5023A815}">
      <dsp:nvSpPr>
        <dsp:cNvPr id="0" name=""/>
        <dsp:cNvSpPr/>
      </dsp:nvSpPr>
      <dsp:spPr>
        <a:xfrm>
          <a:off x="5238106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Advertising Campaign</a:t>
          </a:r>
          <a:b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Kicks Off</a:t>
          </a:r>
        </a:p>
      </dsp:txBody>
      <dsp:txXfrm>
        <a:off x="5238106" y="2690813"/>
        <a:ext cx="2576929" cy="1592961"/>
      </dsp:txXfrm>
    </dsp:sp>
    <dsp:sp modelId="{3DA36ABE-9810-4ED4-9A55-2905E7588D06}">
      <dsp:nvSpPr>
        <dsp:cNvPr id="0" name=""/>
        <dsp:cNvSpPr/>
      </dsp:nvSpPr>
      <dsp:spPr>
        <a:xfrm>
          <a:off x="5238106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Q3</a:t>
          </a: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sp:txBody>
      <dsp:txXfrm>
        <a:off x="5238106" y="4283774"/>
        <a:ext cx="2576929" cy="559689"/>
      </dsp:txXfrm>
    </dsp:sp>
    <dsp:sp modelId="{4B9F5909-A57C-4893-9C8A-D5960FE9BE37}">
      <dsp:nvSpPr>
        <dsp:cNvPr id="0" name=""/>
        <dsp:cNvSpPr/>
      </dsp:nvSpPr>
      <dsp:spPr>
        <a:xfrm>
          <a:off x="4960678" y="2690813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91B168-1DA5-4124-931F-A51FCB8EFC11}">
      <dsp:nvSpPr>
        <dsp:cNvPr id="0" name=""/>
        <dsp:cNvSpPr/>
      </dsp:nvSpPr>
      <dsp:spPr>
        <a:xfrm>
          <a:off x="4913158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CC4C6-DFBC-460C-A9ED-BEDA8CC682D4}">
      <dsp:nvSpPr>
        <dsp:cNvPr id="0" name=""/>
        <dsp:cNvSpPr/>
      </dsp:nvSpPr>
      <dsp:spPr>
        <a:xfrm rot="8100000">
          <a:off x="6323189" y="621836"/>
          <a:ext cx="392341" cy="392341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A82DA-B677-461B-A08D-337683480059}">
      <dsp:nvSpPr>
        <dsp:cNvPr id="0" name=""/>
        <dsp:cNvSpPr/>
      </dsp:nvSpPr>
      <dsp:spPr>
        <a:xfrm>
          <a:off x="6366775" y="665422"/>
          <a:ext cx="305170" cy="305170"/>
        </a:xfrm>
        <a:prstGeom prst="donu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46913-A3FA-4470-A3E9-C64B0A13A62A}">
      <dsp:nvSpPr>
        <dsp:cNvPr id="0" name=""/>
        <dsp:cNvSpPr/>
      </dsp:nvSpPr>
      <dsp:spPr>
        <a:xfrm>
          <a:off x="6796788" y="1097851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MVC Launches on </a:t>
          </a:r>
          <a:b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kern="1200" dirty="0">
              <a:solidFill>
                <a:schemeClr val="tx1">
                  <a:lumMod val="65000"/>
                  <a:lumOff val="35000"/>
                </a:schemeClr>
              </a:solidFill>
            </a:rPr>
            <a:t>all Markets</a:t>
          </a:r>
        </a:p>
      </dsp:txBody>
      <dsp:txXfrm>
        <a:off x="6796788" y="1097851"/>
        <a:ext cx="2576929" cy="1592961"/>
      </dsp:txXfrm>
    </dsp:sp>
    <dsp:sp modelId="{6EC2FC68-E1B8-4274-8090-C2C96A4CD82C}">
      <dsp:nvSpPr>
        <dsp:cNvPr id="0" name=""/>
        <dsp:cNvSpPr/>
      </dsp:nvSpPr>
      <dsp:spPr>
        <a:xfrm>
          <a:off x="6796788" y="538162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6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Q4</a:t>
          </a: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b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100" kern="1200" dirty="0">
              <a:solidFill>
                <a:schemeClr val="tx1">
                  <a:lumMod val="65000"/>
                  <a:lumOff val="35000"/>
                </a:schemeClr>
              </a:solidFill>
            </a:rPr>
            <a:t>20YY</a:t>
          </a:r>
        </a:p>
      </dsp:txBody>
      <dsp:txXfrm>
        <a:off x="6796788" y="538162"/>
        <a:ext cx="2576929" cy="559689"/>
      </dsp:txXfrm>
    </dsp:sp>
    <dsp:sp modelId="{4F41BF23-550C-4E7F-977E-3D22E3AF7B51}">
      <dsp:nvSpPr>
        <dsp:cNvPr id="0" name=""/>
        <dsp:cNvSpPr/>
      </dsp:nvSpPr>
      <dsp:spPr>
        <a:xfrm>
          <a:off x="6519360" y="1097851"/>
          <a:ext cx="0" cy="1592961"/>
        </a:xfrm>
        <a:prstGeom prst="line">
          <a:avLst/>
        </a:prstGeom>
        <a:noFill/>
        <a:ln w="3175" cap="flat" cmpd="sng" algn="ctr">
          <a:solidFill>
            <a:prstClr val="white">
              <a:lumMod val="85000"/>
            </a:prst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8CF1E0-B1C4-4B10-A5EC-FD7EF0557E2D}">
      <dsp:nvSpPr>
        <dsp:cNvPr id="0" name=""/>
        <dsp:cNvSpPr/>
      </dsp:nvSpPr>
      <dsp:spPr>
        <a:xfrm>
          <a:off x="6471840" y="2640440"/>
          <a:ext cx="99873" cy="100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98938-B973-410F-B6E0-43437FA146E6}">
      <dsp:nvSpPr>
        <dsp:cNvPr id="0" name=""/>
        <dsp:cNvSpPr/>
      </dsp:nvSpPr>
      <dsp:spPr>
        <a:xfrm rot="18900000">
          <a:off x="7881871" y="4367448"/>
          <a:ext cx="392341" cy="392341"/>
        </a:xfrm>
        <a:prstGeom prst="ellipse">
          <a:avLst/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E64BD-02BC-4C6F-AC50-F9617E59754D}">
      <dsp:nvSpPr>
        <dsp:cNvPr id="0" name=""/>
        <dsp:cNvSpPr/>
      </dsp:nvSpPr>
      <dsp:spPr>
        <a:xfrm>
          <a:off x="7925457" y="4411033"/>
          <a:ext cx="305170" cy="305170"/>
        </a:xfrm>
        <a:prstGeom prst="star12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070CD-E29E-4F50-9A43-342A2DE968FF}">
      <dsp:nvSpPr>
        <dsp:cNvPr id="0" name=""/>
        <dsp:cNvSpPr/>
      </dsp:nvSpPr>
      <dsp:spPr>
        <a:xfrm>
          <a:off x="8355470" y="2690813"/>
          <a:ext cx="2576929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Final</a:t>
          </a:r>
          <a:b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</a:br>
          <a:r>
            <a:rPr lang="en-US" sz="150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Subscribers</a:t>
          </a:r>
          <a:endParaRPr lang="en-US" sz="15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8355470" y="2690813"/>
        <a:ext cx="2576929" cy="1592961"/>
      </dsp:txXfrm>
    </dsp:sp>
    <dsp:sp modelId="{6FED4196-A0D3-4E5C-83DA-99291A8FFFC3}">
      <dsp:nvSpPr>
        <dsp:cNvPr id="0" name=""/>
        <dsp:cNvSpPr/>
      </dsp:nvSpPr>
      <dsp:spPr>
        <a:xfrm>
          <a:off x="8355470" y="4283774"/>
          <a:ext cx="2576929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000" b="0" i="1" kern="1200" dirty="0">
              <a:solidFill>
                <a:schemeClr val="tx1">
                  <a:lumMod val="65000"/>
                  <a:lumOff val="35000"/>
                </a:schemeClr>
              </a:solidFill>
            </a:rPr>
            <a:t>500 Subs</a:t>
          </a:r>
        </a:p>
      </dsp:txBody>
      <dsp:txXfrm>
        <a:off x="8355470" y="4283774"/>
        <a:ext cx="2576929" cy="559689"/>
      </dsp:txXfrm>
    </dsp:sp>
    <dsp:sp modelId="{54DE4918-169B-4E9C-B946-44A9D45AEC94}">
      <dsp:nvSpPr>
        <dsp:cNvPr id="0" name=""/>
        <dsp:cNvSpPr/>
      </dsp:nvSpPr>
      <dsp:spPr>
        <a:xfrm>
          <a:off x="8078042" y="2690813"/>
          <a:ext cx="0" cy="1592961"/>
        </a:xfrm>
        <a:prstGeom prst="line">
          <a:avLst/>
        </a:prstGeom>
        <a:noFill/>
        <a:ln w="114300" cap="rnd" cmpd="sng" algn="ctr">
          <a:solidFill>
            <a:prstClr val="white">
              <a:lumMod val="95000"/>
            </a:prstClr>
          </a:solidFill>
          <a:prstDash val="sysDot"/>
          <a:round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C6D16-2F77-439A-848A-F1081C5E5CBE}">
      <dsp:nvSpPr>
        <dsp:cNvPr id="0" name=""/>
        <dsp:cNvSpPr/>
      </dsp:nvSpPr>
      <dsp:spPr>
        <a:xfrm>
          <a:off x="8030522" y="2640440"/>
          <a:ext cx="99873" cy="100744"/>
        </a:xfrm>
        <a:prstGeom prst="ellipse">
          <a:avLst/>
        </a:prstGeom>
        <a:solidFill>
          <a:schemeClr val="accent3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 xmlns="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 xmlns="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 xmlns="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 xmlns="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 xmlns="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 xmlns="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 xmlns="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 xmlns="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49F901-1989-4566-9808-6826F10895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1D43C-A1FB-4D12-9603-15C87CC51B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F2D99-78F8-43CD-88FF-4B86BBC6775C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41410C-1516-40F9-AD00-AEE7ADAC1F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19D84-37B1-413B-9CD0-EA6799162D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C1867-F828-4959-BAF9-6816A080F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52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732DE-FFB2-411A-9EAE-C555FD33DEF8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EF66A-76DC-46BE-966E-D293CA144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7C03D-C54D-40F9-AE6B-95171A261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DB319-1DBD-4158-A53E-69B8D62FF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822C-F838-414C-BE88-4C36BDF8A5E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D8B8A-BE34-4A8E-84DB-6FB75CE4C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4E8CF-5B8A-42F4-ADE9-A7023854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5DBF2-A8CF-448E-B167-C826703D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4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F92E8F-54AB-46D3-88CF-E717BC212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0E8A0-AA93-4D38-81C5-EC63E1EC3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FE646-8520-427D-ACD3-69976EEBF7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F822C-F838-414C-BE88-4C36BDF8A5E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5FDAB-3FCC-421B-B8DF-073DEE2E2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FBED1-D092-4841-B651-580D34D551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5DBF2-A8CF-448E-B167-C826703D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1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85EED-B8B5-4E09-A0EC-8BD2CF133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Timeline Template</a:t>
            </a:r>
            <a:endParaRPr lang="en-US" dirty="0"/>
          </a:p>
        </p:txBody>
      </p:sp>
      <p:graphicFrame>
        <p:nvGraphicFramePr>
          <p:cNvPr id="3" name="Diagram 2" descr="Placeholder Timeline&#10;">
            <a:extLst>
              <a:ext uri="{FF2B5EF4-FFF2-40B4-BE49-F238E27FC236}">
                <a16:creationId xmlns:a16="http://schemas.microsoft.com/office/drawing/2014/main" id="{073C5A0D-DFE8-4C7D-834F-C6443FF175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5909279"/>
              </p:ext>
            </p:extLst>
          </p:nvPr>
        </p:nvGraphicFramePr>
        <p:xfrm>
          <a:off x="559522" y="1247775"/>
          <a:ext cx="10939605" cy="5381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057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5">
      <a:dk1>
        <a:sysClr val="windowText" lastClr="000000"/>
      </a:dk1>
      <a:lt1>
        <a:sysClr val="window" lastClr="FFFFFF"/>
      </a:lt1>
      <a:dk2>
        <a:srgbClr val="44546A"/>
      </a:dk2>
      <a:lt2>
        <a:srgbClr val="FAF6F5"/>
      </a:lt2>
      <a:accent1>
        <a:srgbClr val="72D5E3"/>
      </a:accent1>
      <a:accent2>
        <a:srgbClr val="EECCAC"/>
      </a:accent2>
      <a:accent3>
        <a:srgbClr val="EC7276"/>
      </a:accent3>
      <a:accent4>
        <a:srgbClr val="ABE373"/>
      </a:accent4>
      <a:accent5>
        <a:srgbClr val="FF9B5D"/>
      </a:accent5>
      <a:accent6>
        <a:srgbClr val="77A4E7"/>
      </a:accent6>
      <a:hlink>
        <a:srgbClr val="72D5E3"/>
      </a:hlink>
      <a:folHlink>
        <a:srgbClr val="72D5E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imeline from Smartart_04_SB -v2" id="{E210AA80-CABA-4880-AC37-1F4E50404E3B}" vid="{756AB075-42DF-4665-8663-FAF16AD1E4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E2710F-C3EF-4E8A-B5E7-534C1A52C80E}">
  <ds:schemaRefs>
    <ds:schemaRef ds:uri="http://schemas.microsoft.com/office/infopath/2007/PartnerControls"/>
    <ds:schemaRef ds:uri="http://purl.org/dc/terms/"/>
    <ds:schemaRef ds:uri="71af3243-3dd4-4a8d-8c0d-dd76da1f02a5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16c05727-aa75-4e4a-9b5f-8a80a1165891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2B28B7D-B36D-4BFF-B46F-FA322EDA05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51B915-B752-4B7C-BA7F-CCFB347FFE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TF34333053</Template>
  <TotalTime>0</TotalTime>
  <Words>23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Project Timeline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2019-08-22T09:48:34Z</dcterms:created>
  <dcterms:modified xsi:type="dcterms:W3CDTF">2019-08-22T09:49:05Z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